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57" r:id="rId4"/>
    <p:sldId id="266" r:id="rId5"/>
    <p:sldId id="260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327"/>
  </p:normalViewPr>
  <p:slideViewPr>
    <p:cSldViewPr snapToGrid="0" snapToObjects="1">
      <p:cViewPr varScale="1">
        <p:scale>
          <a:sx n="115" d="100"/>
          <a:sy n="115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82839-8441-9F42-B94D-069D750A3E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2F948-F508-9047-9EB4-9315CD3F9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EFC88-C854-4248-AD2B-9D52A467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B7702-B178-4348-A7DD-883D46A0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9E458-5B44-A44C-A6BE-A22445FB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0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553C-AEFA-AB44-BDF1-0901BE9A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97EDAC-3E1D-1F4F-9E9F-2329AB87D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A20C1-96CD-9940-8974-21D225EC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F179-CB84-7244-8F4A-F5013C1A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A9534-CEA5-C748-8AA5-341F94B3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9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52EE1-F49C-AD4F-8230-BC8800F6C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35BCB4-C228-EF49-B70C-8B72B6BC8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195EFF-8914-C248-B040-93621A7B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EAA30-7AE2-BE4D-940E-D18DA34D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AEDC7-2518-4C42-B5F7-F36635AFE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2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0C3D6-91C2-0546-AC7F-468E90DE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31D9B-1196-504C-93CF-D1BA0D8BC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BF1D8-BC03-3C49-AF55-B3853A0A9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A0B07-E6FC-9C41-A6B5-5F1A2FD7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B11BB-90D7-5645-912D-4CD302BC2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7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2760-2EC4-2149-A649-B4053526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5C8CE-B7C4-5740-8694-70E27CB33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612D0-B296-5C41-B1C6-AE8CB52E2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55AA8-31BA-094E-BFB6-EC49ECC9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20D3F-D7C7-524D-9992-7F3906641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9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5E121-B71F-BF42-9EE3-2495E738A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C2AB9-DEC9-D541-A14C-44AB10B69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2DD17-ED48-EF41-8191-7F3DE80FE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D886F-3C36-1B42-A59D-7824C0389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779854-D31A-B24F-B621-7295EBB40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B6841-A67F-0B4B-82E7-1E78677ED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1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F87F-0AD5-C647-B426-C3E65B977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54BAD-FDD3-8343-9031-F7C5E6614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19FD0-D629-3B41-9111-77ADFDE64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675562-2AD8-FD4F-88A9-E4E7692089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9F8DA4-C80F-FD4C-95DF-6C4B2FF36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6A0997-AC0A-7340-89F0-A7EE6091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C63214-14CD-2D43-8572-6BFFC3FC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9FA821-2851-F44D-A375-FD4744CB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3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93956-6355-4740-976A-1E918FC7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4C3EA-E31D-C340-ABA7-EF8B16A4D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D8CFAC-5E4D-CE44-8FDC-53C50A90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17C7D-F62C-8E4B-A3A5-8CD40109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2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8D404D-1965-5041-8055-7C78BCA7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798D3-BAEC-154E-A6E8-0B931F556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F999B-1E58-464C-9087-7036213C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5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77482-F5AA-3944-B19F-EA9A4A1DE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BD3A2-CB74-FF4B-9F21-9FC8EA28A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FD150-B6F9-9F40-A6C3-E007A1312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1BCAA-12D2-AC4E-B6C5-31BE54EC2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5575B-C3E5-E345-81A5-9E7F9EE64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3440E-BC2C-EF43-802A-71C04F9A3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6C70-D157-484D-AA30-60F0073C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AFA4F3-E16D-6148-BA97-10872B85E0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718D-A2F3-5B49-B763-DE42AB7A5D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900F3-C52D-7D4F-A51D-A867E76AC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FF065-8B59-684A-996F-E7CF9C69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50BD1-A32E-E943-93A0-B7FE0B2CD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6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087780-5A20-5841-A694-FA1E22AA2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CD2D6-2E26-4646-B016-51FFDD05C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D3896-8C67-7247-AE52-D086D0FC1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35E09-E214-2A41-91A1-8B1ACF6EDE01}" type="datetimeFigureOut">
              <a:rPr lang="en-US" smtClean="0"/>
              <a:t>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01FFB-3451-A842-A5E7-D16C3FD59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3A7C9-4E27-CB42-B858-6B3B9D86A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64BDC-4321-0647-BCBE-899D45DD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6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ign on a beach&#10;&#10;Description automatically generated">
            <a:extLst>
              <a:ext uri="{FF2B5EF4-FFF2-40B4-BE49-F238E27FC236}">
                <a16:creationId xmlns:a16="http://schemas.microsoft.com/office/drawing/2014/main" id="{F118F609-B808-8542-AD7A-D972F3777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3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4100" dirty="0">
                <a:latin typeface="+mn-lt"/>
              </a:rPr>
              <a:t>EVERYTHING SIGNIFICANT  BEGINS WITH THE FIRST STEP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325665"/>
            <a:ext cx="7785817" cy="2517730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THE INCARNATION</a:t>
            </a:r>
          </a:p>
          <a:p>
            <a:pPr algn="l"/>
            <a:r>
              <a:rPr lang="en-US" sz="3600" dirty="0"/>
              <a:t>PHILIPPIANS 2:5-8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89C1E-FAC3-8344-99D0-837738BE8EE0}"/>
              </a:ext>
            </a:extLst>
          </p:cNvPr>
          <p:cNvCxnSpPr>
            <a:cxnSpLocks/>
          </p:cNvCxnSpPr>
          <p:nvPr/>
        </p:nvCxnSpPr>
        <p:spPr>
          <a:xfrm>
            <a:off x="5952224" y="1720813"/>
            <a:ext cx="0" cy="31871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Image result for manger scene">
            <a:extLst>
              <a:ext uri="{FF2B5EF4-FFF2-40B4-BE49-F238E27FC236}">
                <a16:creationId xmlns:a16="http://schemas.microsoft.com/office/drawing/2014/main" id="{1186C35E-7CA8-664D-A451-E38BFBC35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2" r="19611" b="10407"/>
          <a:stretch/>
        </p:blipFill>
        <p:spPr bwMode="auto">
          <a:xfrm>
            <a:off x="6228271" y="1876087"/>
            <a:ext cx="5722189" cy="296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5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4100" dirty="0">
                <a:latin typeface="+mn-lt"/>
              </a:rPr>
              <a:t>EVERYTHING SIGNIFICANT  BEGINS WITH THE FIRST STEP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40" y="2325665"/>
            <a:ext cx="4865298" cy="2517730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PETER WALKS ON WATER</a:t>
            </a:r>
          </a:p>
          <a:p>
            <a:pPr algn="l"/>
            <a:r>
              <a:rPr lang="en-AU" sz="3600" dirty="0"/>
              <a:t>MATTHEW 14:22-33</a:t>
            </a:r>
          </a:p>
        </p:txBody>
      </p:sp>
      <p:pic>
        <p:nvPicPr>
          <p:cNvPr id="5122" name="Picture 2" descr="Image result for peter walks on water">
            <a:extLst>
              <a:ext uri="{FF2B5EF4-FFF2-40B4-BE49-F238E27FC236}">
                <a16:creationId xmlns:a16="http://schemas.microsoft.com/office/drawing/2014/main" id="{E524CEB0-ACA9-AE48-9443-54B5F51B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902" y="1915064"/>
            <a:ext cx="5114007" cy="304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89C1E-FAC3-8344-99D0-837738BE8EE0}"/>
              </a:ext>
            </a:extLst>
          </p:cNvPr>
          <p:cNvCxnSpPr>
            <a:cxnSpLocks/>
          </p:cNvCxnSpPr>
          <p:nvPr/>
        </p:nvCxnSpPr>
        <p:spPr>
          <a:xfrm>
            <a:off x="6130503" y="1915064"/>
            <a:ext cx="0" cy="304764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378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4100" dirty="0">
                <a:latin typeface="+mn-lt"/>
              </a:rPr>
              <a:t>EVERYTHING SIGNIFICANT  BEGINS WITH THE FIRST STEP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325665"/>
            <a:ext cx="7785817" cy="2517730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ANANIAS VISITS </a:t>
            </a:r>
          </a:p>
          <a:p>
            <a:pPr algn="l"/>
            <a:r>
              <a:rPr lang="en-US" sz="5400" dirty="0"/>
              <a:t>PAUL</a:t>
            </a:r>
          </a:p>
          <a:p>
            <a:pPr algn="l"/>
            <a:r>
              <a:rPr lang="en-AU" sz="3600" dirty="0"/>
              <a:t>ACTS 9:10-16</a:t>
            </a:r>
          </a:p>
        </p:txBody>
      </p:sp>
      <p:pic>
        <p:nvPicPr>
          <p:cNvPr id="6146" name="Picture 2" descr="Image result for ananias visits paul">
            <a:extLst>
              <a:ext uri="{FF2B5EF4-FFF2-40B4-BE49-F238E27FC236}">
                <a16:creationId xmlns:a16="http://schemas.microsoft.com/office/drawing/2014/main" id="{3A6A6896-0D9A-6D4C-A12B-CF6519BAE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456" y="1885083"/>
            <a:ext cx="5960611" cy="295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89C1E-FAC3-8344-99D0-837738BE8EE0}"/>
              </a:ext>
            </a:extLst>
          </p:cNvPr>
          <p:cNvCxnSpPr>
            <a:cxnSpLocks/>
          </p:cNvCxnSpPr>
          <p:nvPr/>
        </p:nvCxnSpPr>
        <p:spPr>
          <a:xfrm>
            <a:off x="5503650" y="1885083"/>
            <a:ext cx="0" cy="295831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532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4100" dirty="0">
                <a:latin typeface="+mn-lt"/>
              </a:rPr>
              <a:t>EVERYTHING SIGNIFICANT  BEGINS WITH THE FIRST STEP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325665"/>
            <a:ext cx="7785817" cy="2517730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PETER </a:t>
            </a:r>
            <a:r>
              <a:rPr lang="en-US" sz="4400" dirty="0"/>
              <a:t>and</a:t>
            </a:r>
            <a:r>
              <a:rPr lang="en-US" sz="5400" dirty="0"/>
              <a:t>               CORNELIUS</a:t>
            </a:r>
          </a:p>
          <a:p>
            <a:pPr algn="l"/>
            <a:r>
              <a:rPr lang="en-AU" sz="3600" dirty="0"/>
              <a:t>ACTS 10</a:t>
            </a:r>
          </a:p>
          <a:p>
            <a:pPr algn="l"/>
            <a:endParaRPr lang="en-AU" sz="3600" dirty="0"/>
          </a:p>
        </p:txBody>
      </p:sp>
      <p:pic>
        <p:nvPicPr>
          <p:cNvPr id="7170" name="Picture 2" descr="Image result for cornelius visit peter">
            <a:extLst>
              <a:ext uri="{FF2B5EF4-FFF2-40B4-BE49-F238E27FC236}">
                <a16:creationId xmlns:a16="http://schemas.microsoft.com/office/drawing/2014/main" id="{DE3B479F-F9C1-8246-BFE7-4CC2BE83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2"/>
          <a:stretch/>
        </p:blipFill>
        <p:spPr bwMode="auto">
          <a:xfrm>
            <a:off x="6671578" y="1949568"/>
            <a:ext cx="4949400" cy="306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89C1E-FAC3-8344-99D0-837738BE8EE0}"/>
              </a:ext>
            </a:extLst>
          </p:cNvPr>
          <p:cNvCxnSpPr>
            <a:cxnSpLocks/>
          </p:cNvCxnSpPr>
          <p:nvPr/>
        </p:nvCxnSpPr>
        <p:spPr>
          <a:xfrm>
            <a:off x="6280028" y="1949570"/>
            <a:ext cx="0" cy="30613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375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3800" dirty="0">
                <a:latin typeface="+mn-lt"/>
              </a:rPr>
              <a:t>WHAT SIGNIFICANT THING IS GOD CALLING YOU TO IN 2020?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13" y="1601047"/>
            <a:ext cx="12191999" cy="65468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000" dirty="0"/>
              <a:t>It begins with the </a:t>
            </a:r>
            <a:r>
              <a:rPr lang="en-US" sz="4400" dirty="0"/>
              <a:t>first step</a:t>
            </a:r>
            <a:endParaRPr lang="en-AU" sz="3000" dirty="0"/>
          </a:p>
          <a:p>
            <a:pPr algn="l"/>
            <a:endParaRPr lang="en-AU" sz="360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6C821B7-EAC9-2E46-B81C-C16DFF35608A}"/>
              </a:ext>
            </a:extLst>
          </p:cNvPr>
          <p:cNvSpPr txBox="1">
            <a:spLocks/>
          </p:cNvSpPr>
          <p:nvPr/>
        </p:nvSpPr>
        <p:spPr>
          <a:xfrm>
            <a:off x="1015044" y="2330526"/>
            <a:ext cx="4488610" cy="52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Loving a difficult person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DA27E7D-5C90-2942-B992-EF7896220DD1}"/>
              </a:ext>
            </a:extLst>
          </p:cNvPr>
          <p:cNvSpPr txBox="1">
            <a:spLocks/>
          </p:cNvSpPr>
          <p:nvPr/>
        </p:nvSpPr>
        <p:spPr>
          <a:xfrm>
            <a:off x="7492042" y="2274374"/>
            <a:ext cx="4488610" cy="654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Forgiving a hurtful person</a:t>
            </a:r>
            <a:endParaRPr lang="en-AU" sz="300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6EE2CE8-2B93-EE43-A09A-7E0FBDA279A8}"/>
              </a:ext>
            </a:extLst>
          </p:cNvPr>
          <p:cNvSpPr txBox="1">
            <a:spLocks/>
          </p:cNvSpPr>
          <p:nvPr/>
        </p:nvSpPr>
        <p:spPr>
          <a:xfrm>
            <a:off x="1015044" y="2855182"/>
            <a:ext cx="6265650" cy="52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Serving in or starting a new ministry</a:t>
            </a:r>
            <a:endParaRPr lang="en-AU" sz="3000" dirty="0"/>
          </a:p>
          <a:p>
            <a:pPr algn="l"/>
            <a:endParaRPr lang="en-AU" sz="3600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07CF8EB-691A-CC4E-B86F-45ECE1BE493A}"/>
              </a:ext>
            </a:extLst>
          </p:cNvPr>
          <p:cNvSpPr txBox="1">
            <a:spLocks/>
          </p:cNvSpPr>
          <p:nvPr/>
        </p:nvSpPr>
        <p:spPr>
          <a:xfrm>
            <a:off x="7492042" y="2880182"/>
            <a:ext cx="4699958" cy="52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 err="1"/>
              <a:t>Reprioritising</a:t>
            </a:r>
            <a:r>
              <a:rPr lang="en-US" sz="3000" dirty="0"/>
              <a:t> finances</a:t>
            </a:r>
            <a:endParaRPr lang="en-AU" sz="3000" dirty="0"/>
          </a:p>
          <a:p>
            <a:pPr algn="l"/>
            <a:endParaRPr lang="en-AU" sz="3600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3676FF3-97F7-684D-9C57-EAF67967F750}"/>
              </a:ext>
            </a:extLst>
          </p:cNvPr>
          <p:cNvSpPr txBox="1">
            <a:spLocks/>
          </p:cNvSpPr>
          <p:nvPr/>
        </p:nvSpPr>
        <p:spPr>
          <a:xfrm>
            <a:off x="1015043" y="3481318"/>
            <a:ext cx="5696307" cy="52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Witnessing to a resistant person</a:t>
            </a:r>
            <a:endParaRPr lang="en-AU" sz="3000" dirty="0"/>
          </a:p>
          <a:p>
            <a:pPr algn="l"/>
            <a:endParaRPr lang="en-AU" sz="360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117FA3B-9472-9C4A-989B-46DDC2184B5E}"/>
              </a:ext>
            </a:extLst>
          </p:cNvPr>
          <p:cNvSpPr txBox="1">
            <a:spLocks/>
          </p:cNvSpPr>
          <p:nvPr/>
        </p:nvSpPr>
        <p:spPr>
          <a:xfrm>
            <a:off x="7492043" y="3488111"/>
            <a:ext cx="4699958" cy="52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Trusting God vs worrying</a:t>
            </a:r>
            <a:endParaRPr lang="en-AU" sz="3000" dirty="0"/>
          </a:p>
          <a:p>
            <a:pPr algn="l"/>
            <a:endParaRPr lang="en-AU" sz="360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580A3FE-68CC-D940-803A-77F49ECEA599}"/>
              </a:ext>
            </a:extLst>
          </p:cNvPr>
          <p:cNvSpPr txBox="1">
            <a:spLocks/>
          </p:cNvSpPr>
          <p:nvPr/>
        </p:nvSpPr>
        <p:spPr>
          <a:xfrm>
            <a:off x="1015042" y="4069607"/>
            <a:ext cx="5558285" cy="52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Read your Bible and/or pray more</a:t>
            </a:r>
            <a:endParaRPr lang="en-AU" sz="3000" dirty="0"/>
          </a:p>
          <a:p>
            <a:pPr algn="l"/>
            <a:endParaRPr lang="en-AU" sz="3600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FFB5813-7D31-3443-940B-0DF972DF72EB}"/>
              </a:ext>
            </a:extLst>
          </p:cNvPr>
          <p:cNvSpPr txBox="1">
            <a:spLocks/>
          </p:cNvSpPr>
          <p:nvPr/>
        </p:nvSpPr>
        <p:spPr>
          <a:xfrm>
            <a:off x="7492043" y="4080922"/>
            <a:ext cx="4699958" cy="524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Physical / emotional healing</a:t>
            </a:r>
            <a:endParaRPr lang="en-AU" sz="3000" dirty="0"/>
          </a:p>
          <a:p>
            <a:pPr algn="l"/>
            <a:endParaRPr lang="en-AU" sz="3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B6ED73-19F5-9349-9692-E028B063DAD5}"/>
              </a:ext>
            </a:extLst>
          </p:cNvPr>
          <p:cNvSpPr/>
          <p:nvPr/>
        </p:nvSpPr>
        <p:spPr>
          <a:xfrm>
            <a:off x="-138023" y="4826792"/>
            <a:ext cx="12330023" cy="2031208"/>
          </a:xfrm>
          <a:prstGeom prst="rect">
            <a:avLst/>
          </a:prstGeom>
          <a:solidFill>
            <a:srgbClr val="DEEBF7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EAB5532-E85D-904B-9AD8-12333F6B17BE}"/>
              </a:ext>
            </a:extLst>
          </p:cNvPr>
          <p:cNvSpPr txBox="1">
            <a:spLocks/>
          </p:cNvSpPr>
          <p:nvPr/>
        </p:nvSpPr>
        <p:spPr>
          <a:xfrm>
            <a:off x="69013" y="4752919"/>
            <a:ext cx="12122987" cy="1655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/>
              <a:t>God has given you the Holy Spirit. His power will be there for you</a:t>
            </a:r>
            <a:r>
              <a:rPr lang="en-US" sz="4300" dirty="0"/>
              <a:t>          </a:t>
            </a:r>
          </a:p>
          <a:p>
            <a:pPr algn="l"/>
            <a:r>
              <a:rPr lang="en-US" sz="4300" dirty="0"/>
              <a:t>                                             </a:t>
            </a:r>
            <a:r>
              <a:rPr lang="en-US" sz="4400" dirty="0"/>
              <a:t>when you take the first step</a:t>
            </a:r>
            <a:endParaRPr lang="en-AU" sz="3000" dirty="0"/>
          </a:p>
          <a:p>
            <a:pPr algn="l"/>
            <a:endParaRPr lang="en-AU" sz="3600" dirty="0"/>
          </a:p>
        </p:txBody>
      </p:sp>
    </p:spTree>
    <p:extLst>
      <p:ext uri="{BB962C8B-B14F-4D97-AF65-F5344CB8AC3E}">
        <p14:creationId xmlns:p14="http://schemas.microsoft.com/office/powerpoint/2010/main" val="20600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4"/>
            <a:ext cx="12222672" cy="6875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4100" dirty="0">
                <a:latin typeface="+mn-lt"/>
              </a:rPr>
              <a:t>EVERYTHING SIGNIFICANT  BEGINS WITH THE FIRST STEP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325665"/>
            <a:ext cx="7785817" cy="251773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The story of James McQuilkin in  </a:t>
            </a:r>
            <a:r>
              <a:rPr lang="en-US" sz="3600" i="1" dirty="0"/>
              <a:t>Answers to prayer </a:t>
            </a:r>
            <a:r>
              <a:rPr lang="en-US" sz="3600" dirty="0"/>
              <a:t>from the narratives of George </a:t>
            </a:r>
            <a:r>
              <a:rPr lang="en-US" sz="3600" dirty="0" err="1"/>
              <a:t>Meuller</a:t>
            </a:r>
            <a:r>
              <a:rPr lang="en-US" sz="3600" dirty="0"/>
              <a:t> pp. 37-38  </a:t>
            </a:r>
            <a:r>
              <a:rPr lang="en-US" sz="3200" dirty="0"/>
              <a:t>compiled by A.E.C. BROOKS. </a:t>
            </a:r>
            <a:r>
              <a:rPr lang="en-US" sz="3200"/>
              <a:t>Moody Press, Chicago 1983</a:t>
            </a:r>
            <a:endParaRPr lang="en-US" sz="3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89C1E-FAC3-8344-99D0-837738BE8EE0}"/>
              </a:ext>
            </a:extLst>
          </p:cNvPr>
          <p:cNvCxnSpPr>
            <a:cxnSpLocks/>
          </p:cNvCxnSpPr>
          <p:nvPr/>
        </p:nvCxnSpPr>
        <p:spPr>
          <a:xfrm>
            <a:off x="8264104" y="1656273"/>
            <a:ext cx="0" cy="31871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29B6531-4C0D-484B-A78D-9F210C852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46"/>
          <a:stretch/>
        </p:blipFill>
        <p:spPr>
          <a:xfrm>
            <a:off x="8598379" y="1656273"/>
            <a:ext cx="3022600" cy="335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87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4E9F329-FDA4-7D4A-97F3-96546E9C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9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ign on a beach&#10;&#10;Description automatically generated">
            <a:extLst>
              <a:ext uri="{FF2B5EF4-FFF2-40B4-BE49-F238E27FC236}">
                <a16:creationId xmlns:a16="http://schemas.microsoft.com/office/drawing/2014/main" id="{9F7926F5-6285-B04E-9DBB-3EF1D66B3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05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87A250-6631-B74E-9B2F-E4A20430265D}"/>
              </a:ext>
            </a:extLst>
          </p:cNvPr>
          <p:cNvSpPr/>
          <p:nvPr/>
        </p:nvSpPr>
        <p:spPr>
          <a:xfrm>
            <a:off x="0" y="702528"/>
            <a:ext cx="12192000" cy="48183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340" y="1934738"/>
            <a:ext cx="9144000" cy="3980985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Creation</a:t>
            </a:r>
          </a:p>
          <a:p>
            <a:pPr algn="l"/>
            <a:r>
              <a:rPr lang="en-US" sz="3600" dirty="0"/>
              <a:t>Post flood</a:t>
            </a:r>
          </a:p>
          <a:p>
            <a:pPr algn="l"/>
            <a:r>
              <a:rPr lang="en-US" sz="3600" dirty="0"/>
              <a:t>Calling of Abraham – Israel</a:t>
            </a:r>
          </a:p>
          <a:p>
            <a:pPr algn="l"/>
            <a:r>
              <a:rPr lang="en-US" sz="3600" dirty="0"/>
              <a:t>Nineveh</a:t>
            </a:r>
          </a:p>
          <a:p>
            <a:pPr algn="l"/>
            <a:r>
              <a:rPr lang="en-US" sz="3600" dirty="0"/>
              <a:t>Incarnation – Crucifixion – Resurrection</a:t>
            </a:r>
          </a:p>
          <a:p>
            <a:pPr algn="l"/>
            <a:r>
              <a:rPr lang="en-US" sz="3600" dirty="0"/>
              <a:t>New Creation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F4551D-119E-1049-AE1A-D0B5A4A3CB8A}"/>
              </a:ext>
            </a:extLst>
          </p:cNvPr>
          <p:cNvSpPr/>
          <p:nvPr/>
        </p:nvSpPr>
        <p:spPr>
          <a:xfrm rot="6507939">
            <a:off x="10699096" y="-171202"/>
            <a:ext cx="663890" cy="2959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4E45BB-EA43-F648-9E80-97328C260367}"/>
              </a:ext>
            </a:extLst>
          </p:cNvPr>
          <p:cNvSpPr/>
          <p:nvPr/>
        </p:nvSpPr>
        <p:spPr>
          <a:xfrm>
            <a:off x="-138023" y="5520906"/>
            <a:ext cx="12330023" cy="1337094"/>
          </a:xfrm>
          <a:prstGeom prst="rect">
            <a:avLst/>
          </a:prstGeom>
          <a:solidFill>
            <a:srgbClr val="DEEBF7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8312E6-7454-C947-BF15-3640BA70EE4F}"/>
              </a:ext>
            </a:extLst>
          </p:cNvPr>
          <p:cNvSpPr/>
          <p:nvPr/>
        </p:nvSpPr>
        <p:spPr>
          <a:xfrm rot="912215">
            <a:off x="10690666" y="-279847"/>
            <a:ext cx="959005" cy="5851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59950"/>
            <a:ext cx="12192000" cy="1174788"/>
          </a:xfrm>
        </p:spPr>
        <p:txBody>
          <a:bodyPr/>
          <a:lstStyle/>
          <a:p>
            <a:r>
              <a:rPr lang="en-US" b="1" dirty="0"/>
              <a:t>GOD IS A GOD OF NEW BEGIN</a:t>
            </a:r>
            <a:r>
              <a:rPr lang="en-US" dirty="0"/>
              <a:t>NINGS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646F163-A7C1-8343-87F0-E39BD961B074}"/>
              </a:ext>
            </a:extLst>
          </p:cNvPr>
          <p:cNvSpPr txBox="1">
            <a:spLocks/>
          </p:cNvSpPr>
          <p:nvPr/>
        </p:nvSpPr>
        <p:spPr>
          <a:xfrm>
            <a:off x="0" y="5655869"/>
            <a:ext cx="12192000" cy="11747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+mn-lt"/>
              </a:rPr>
              <a:t>COMMUNION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8A9599B-D3AF-2542-AB13-D883646A3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539"/>
          <a:stretch/>
        </p:blipFill>
        <p:spPr>
          <a:xfrm>
            <a:off x="0" y="-14868"/>
            <a:ext cx="12192000" cy="7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2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2"/>
            <a:ext cx="12192000" cy="1085999"/>
          </a:xfrm>
        </p:spPr>
        <p:txBody>
          <a:bodyPr/>
          <a:lstStyle/>
          <a:p>
            <a:r>
              <a:rPr lang="en-US" dirty="0">
                <a:latin typeface="+mn-lt"/>
              </a:rPr>
              <a:t>NEW YEAR RESOLUTIONS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325665"/>
            <a:ext cx="6481313" cy="251773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a desire for a better future </a:t>
            </a:r>
          </a:p>
          <a:p>
            <a:pPr algn="l"/>
            <a:r>
              <a:rPr lang="en-US" sz="3600" dirty="0"/>
              <a:t>spiritual, emotional, familial, financial, intellectual, career, work-life balance &amp; </a:t>
            </a:r>
            <a:r>
              <a:rPr lang="en-US" sz="3600" dirty="0" err="1"/>
              <a:t>etc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B4244A-08E4-5F41-9958-E0499352C616}"/>
              </a:ext>
            </a:extLst>
          </p:cNvPr>
          <p:cNvSpPr txBox="1"/>
          <p:nvPr/>
        </p:nvSpPr>
        <p:spPr>
          <a:xfrm>
            <a:off x="6280030" y="2325665"/>
            <a:ext cx="59119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/>
              <a:t>&lt; 25% stay committed to resolutions after just 30 days and only 8% accomplish them </a:t>
            </a:r>
            <a:r>
              <a:rPr lang="en-AU" sz="3200" dirty="0"/>
              <a:t>[FORBES: 2018]</a:t>
            </a:r>
            <a:endParaRPr lang="en-US" sz="3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89C1E-FAC3-8344-99D0-837738BE8EE0}"/>
              </a:ext>
            </a:extLst>
          </p:cNvPr>
          <p:cNvCxnSpPr>
            <a:cxnSpLocks/>
          </p:cNvCxnSpPr>
          <p:nvPr/>
        </p:nvCxnSpPr>
        <p:spPr>
          <a:xfrm>
            <a:off x="6142006" y="2394677"/>
            <a:ext cx="0" cy="212125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898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06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4100" dirty="0">
                <a:latin typeface="+mn-lt"/>
              </a:rPr>
              <a:t>EVERYTHING SIGNIFICANT  BEGINS WITH THE FIRST STEP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325665"/>
            <a:ext cx="7785817" cy="251773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The story of James McQuilkin in  </a:t>
            </a:r>
            <a:r>
              <a:rPr lang="en-US" sz="3600" i="1" dirty="0"/>
              <a:t>Answers to prayer </a:t>
            </a:r>
            <a:r>
              <a:rPr lang="en-US" sz="3600" dirty="0"/>
              <a:t>from the narratives of George </a:t>
            </a:r>
            <a:r>
              <a:rPr lang="en-US" sz="3600" dirty="0" err="1"/>
              <a:t>Meuller</a:t>
            </a:r>
            <a:r>
              <a:rPr lang="en-US" sz="3600" dirty="0"/>
              <a:t> pp. 37-38  </a:t>
            </a:r>
            <a:r>
              <a:rPr lang="en-US" sz="3200" dirty="0"/>
              <a:t>compiled by A.E.C. BROOKS. Moody Press, Chicago 1983</a:t>
            </a:r>
            <a:endParaRPr lang="en-US" sz="3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89C1E-FAC3-8344-99D0-837738BE8EE0}"/>
              </a:ext>
            </a:extLst>
          </p:cNvPr>
          <p:cNvCxnSpPr>
            <a:cxnSpLocks/>
          </p:cNvCxnSpPr>
          <p:nvPr/>
        </p:nvCxnSpPr>
        <p:spPr>
          <a:xfrm>
            <a:off x="8264104" y="1656273"/>
            <a:ext cx="0" cy="31871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29B6531-4C0D-484B-A78D-9F210C852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46"/>
          <a:stretch/>
        </p:blipFill>
        <p:spPr>
          <a:xfrm>
            <a:off x="8598379" y="1656273"/>
            <a:ext cx="3022600" cy="335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03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4100" dirty="0">
                <a:latin typeface="+mn-lt"/>
              </a:rPr>
              <a:t>EVERYTHING SIGNIFICANT  BEGINS WITH THE FIRST STEP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325665"/>
            <a:ext cx="7785817" cy="2517730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NOAH</a:t>
            </a:r>
          </a:p>
          <a:p>
            <a:pPr algn="l"/>
            <a:r>
              <a:rPr lang="en-US" sz="3600" dirty="0"/>
              <a:t>GENESIS 6-9</a:t>
            </a:r>
          </a:p>
        </p:txBody>
      </p:sp>
      <p:pic>
        <p:nvPicPr>
          <p:cNvPr id="1026" name="Picture 2" descr="Image result for noah's ark">
            <a:extLst>
              <a:ext uri="{FF2B5EF4-FFF2-40B4-BE49-F238E27FC236}">
                <a16:creationId xmlns:a16="http://schemas.microsoft.com/office/drawing/2014/main" id="{73318914-6631-6944-8759-69A3746D7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3000"/>
                    </a14:imgEffect>
                    <a14:imgEffect>
                      <a14:brightnessContrast bright="-31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" r="9907" b="13258"/>
          <a:stretch/>
        </p:blipFill>
        <p:spPr bwMode="auto">
          <a:xfrm>
            <a:off x="5779700" y="1726731"/>
            <a:ext cx="5841279" cy="328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89C1E-FAC3-8344-99D0-837738BE8EE0}"/>
              </a:ext>
            </a:extLst>
          </p:cNvPr>
          <p:cNvCxnSpPr>
            <a:cxnSpLocks/>
          </p:cNvCxnSpPr>
          <p:nvPr/>
        </p:nvCxnSpPr>
        <p:spPr>
          <a:xfrm>
            <a:off x="5572662" y="1775239"/>
            <a:ext cx="0" cy="31871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904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4100" dirty="0">
                <a:latin typeface="+mn-lt"/>
              </a:rPr>
              <a:t>EVERYTHING SIGNIFICANT  BEGINS WITH THE FIRST STEP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325665"/>
            <a:ext cx="7785817" cy="2517730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ABRAHAM</a:t>
            </a:r>
          </a:p>
          <a:p>
            <a:pPr algn="l"/>
            <a:r>
              <a:rPr lang="en-US" sz="3600" dirty="0"/>
              <a:t>GENESIS 12:1-5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2A43FF-9F36-3148-95D7-01F7D7C1A1A2}"/>
              </a:ext>
            </a:extLst>
          </p:cNvPr>
          <p:cNvCxnSpPr>
            <a:cxnSpLocks/>
          </p:cNvCxnSpPr>
          <p:nvPr/>
        </p:nvCxnSpPr>
        <p:spPr>
          <a:xfrm>
            <a:off x="6297281" y="1826923"/>
            <a:ext cx="0" cy="31871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abraham's call from god">
            <a:extLst>
              <a:ext uri="{FF2B5EF4-FFF2-40B4-BE49-F238E27FC236}">
                <a16:creationId xmlns:a16="http://schemas.microsoft.com/office/drawing/2014/main" id="{6F5B4EDE-F6C2-7641-B2DA-CECE51F6B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339" y="1775239"/>
            <a:ext cx="4935735" cy="32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2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20462E3-7588-F040-977C-A895079D9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53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6D71CE-9698-284D-A886-511567433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93"/>
            <a:ext cx="12192000" cy="654680"/>
          </a:xfrm>
        </p:spPr>
        <p:txBody>
          <a:bodyPr>
            <a:noAutofit/>
          </a:bodyPr>
          <a:lstStyle/>
          <a:p>
            <a:r>
              <a:rPr lang="en-US" sz="4100" dirty="0">
                <a:latin typeface="+mn-lt"/>
              </a:rPr>
              <a:t>EVERYTHING SIGNIFICANT  BEGINS WITH THE FIRST STEP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C08BF-DEF8-FE4C-97EA-01539EEBB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2325665"/>
            <a:ext cx="7785817" cy="2517730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CROSSING THE </a:t>
            </a:r>
          </a:p>
          <a:p>
            <a:pPr algn="l"/>
            <a:r>
              <a:rPr lang="en-US" sz="5400" dirty="0"/>
              <a:t>JORDAN</a:t>
            </a:r>
          </a:p>
          <a:p>
            <a:pPr algn="l"/>
            <a:r>
              <a:rPr lang="en-US" sz="3600" dirty="0"/>
              <a:t>JOSHUA 3:1-7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389C1E-FAC3-8344-99D0-837738BE8EE0}"/>
              </a:ext>
            </a:extLst>
          </p:cNvPr>
          <p:cNvCxnSpPr>
            <a:cxnSpLocks/>
          </p:cNvCxnSpPr>
          <p:nvPr/>
        </p:nvCxnSpPr>
        <p:spPr>
          <a:xfrm>
            <a:off x="5969479" y="2047834"/>
            <a:ext cx="0" cy="283889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Image result for israel crossing the jordan river">
            <a:extLst>
              <a:ext uri="{FF2B5EF4-FFF2-40B4-BE49-F238E27FC236}">
                <a16:creationId xmlns:a16="http://schemas.microsoft.com/office/drawing/2014/main" id="{E24331EE-67C3-0343-8CCC-8CD9EFFB5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22" y="2016907"/>
            <a:ext cx="5648370" cy="282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91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308</Words>
  <Application>Microsoft Macintosh PowerPoint</Application>
  <PresentationFormat>Widescreen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GOD IS A GOD OF NEW BEGINNINGS</vt:lpstr>
      <vt:lpstr>NEW YEAR RESOLUTIONS</vt:lpstr>
      <vt:lpstr>EVERYTHING SIGNIFICANT  BEGINS WITH THE FIRST STEP</vt:lpstr>
      <vt:lpstr>EVERYTHING SIGNIFICANT  BEGINS WITH THE FIRST STEP</vt:lpstr>
      <vt:lpstr>EVERYTHING SIGNIFICANT  BEGINS WITH THE FIRST STEP</vt:lpstr>
      <vt:lpstr>EVERYTHING SIGNIFICANT  BEGINS WITH THE FIRST STEP</vt:lpstr>
      <vt:lpstr>EVERYTHING SIGNIFICANT  BEGINS WITH THE FIRST STEP</vt:lpstr>
      <vt:lpstr>EVERYTHING SIGNIFICANT  BEGINS WITH THE FIRST STEP</vt:lpstr>
      <vt:lpstr>EVERYTHING SIGNIFICANT  BEGINS WITH THE FIRST STEP</vt:lpstr>
      <vt:lpstr>EVERYTHING SIGNIFICANT  BEGINS WITH THE FIRST STEP</vt:lpstr>
      <vt:lpstr>WHAT SIGNIFICANT THING IS GOD CALLING YOU TO IN 2020?</vt:lpstr>
      <vt:lpstr>EVERYTHING SIGNIFICANT  BEGINS WITH THE FIRST STEP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Keep</dc:creator>
  <cp:lastModifiedBy>Peter Keep</cp:lastModifiedBy>
  <cp:revision>17</cp:revision>
  <dcterms:created xsi:type="dcterms:W3CDTF">2019-12-24T01:06:47Z</dcterms:created>
  <dcterms:modified xsi:type="dcterms:W3CDTF">2020-01-02T01:17:46Z</dcterms:modified>
</cp:coreProperties>
</file>